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9" r:id="rId15"/>
    <p:sldId id="270" r:id="rId16"/>
    <p:sldId id="272" r:id="rId1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81AC29-676F-4602-98FC-108166F9CA1D}" type="datetimeFigureOut">
              <a:rPr lang="en-CA" smtClean="0"/>
              <a:t>04/05/2015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E3A4C7-BA16-4FD5-8252-6C1E5A953162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040560" cy="377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53" y="190677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Baskerville Old Face" panose="02020602080505020303" pitchFamily="18" charset="0"/>
              </a:rPr>
              <a:t> Anti-Corrosion</a:t>
            </a:r>
            <a:br>
              <a:rPr lang="en-CA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b="1" dirty="0" smtClean="0">
                <a:solidFill>
                  <a:schemeClr val="accent6">
                    <a:lumMod val="25000"/>
                  </a:scheme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b="1" dirty="0">
              <a:solidFill>
                <a:schemeClr val="accent6">
                  <a:lumMod val="25000"/>
                </a:schemeClr>
              </a:solidFill>
              <a:effectLst/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5976664" cy="5040559"/>
          </a:xfrm>
        </p:spPr>
        <p:txBody>
          <a:bodyPr>
            <a:normAutofit fontScale="55000" lnSpcReduction="20000"/>
          </a:bodyPr>
          <a:lstStyle/>
          <a:p>
            <a:endParaRPr lang="en-CA" sz="6000" b="1" dirty="0" smtClean="0">
              <a:solidFill>
                <a:schemeClr val="tx2"/>
              </a:solidFill>
            </a:endParaRPr>
          </a:p>
          <a:p>
            <a:endParaRPr lang="en-CA" sz="6000" b="1" dirty="0">
              <a:solidFill>
                <a:schemeClr val="tx2"/>
              </a:solidFill>
            </a:endParaRPr>
          </a:p>
          <a:p>
            <a:endParaRPr lang="en-CA" sz="6000" b="1" dirty="0" smtClean="0">
              <a:solidFill>
                <a:schemeClr val="tx2"/>
              </a:solidFill>
            </a:endParaRPr>
          </a:p>
          <a:p>
            <a:endParaRPr lang="en-CA" sz="5600" b="1" dirty="0" smtClean="0">
              <a:solidFill>
                <a:schemeClr val="tx2"/>
              </a:solidFill>
            </a:endParaRPr>
          </a:p>
          <a:p>
            <a:endParaRPr lang="en-CA" sz="5600" b="1" dirty="0">
              <a:solidFill>
                <a:schemeClr val="tx2"/>
              </a:solidFill>
            </a:endParaRPr>
          </a:p>
          <a:p>
            <a:endParaRPr lang="en-CA" sz="5600" b="1" dirty="0" smtClean="0">
              <a:solidFill>
                <a:schemeClr val="tx2"/>
              </a:solidFill>
            </a:endParaRPr>
          </a:p>
          <a:p>
            <a:endParaRPr lang="en-CA" sz="1700" b="1" dirty="0">
              <a:solidFill>
                <a:schemeClr val="tx2"/>
              </a:solidFill>
            </a:endParaRPr>
          </a:p>
          <a:p>
            <a:endParaRPr lang="en-CA" sz="10100" b="1" dirty="0" smtClean="0"/>
          </a:p>
          <a:p>
            <a:r>
              <a:rPr lang="en-CA" sz="10100" b="1" dirty="0" smtClean="0"/>
              <a:t>Reefer Service</a:t>
            </a:r>
            <a:endParaRPr lang="en-CA" sz="10100" b="1" dirty="0"/>
          </a:p>
        </p:txBody>
      </p:sp>
    </p:spTree>
    <p:extLst>
      <p:ext uri="{BB962C8B-B14F-4D97-AF65-F5344CB8AC3E}">
        <p14:creationId xmlns:p14="http://schemas.microsoft.com/office/powerpoint/2010/main" val="34361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2923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9969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7" y="1600200"/>
            <a:ext cx="627898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6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®</a:t>
            </a:r>
            <a:r>
              <a:rPr lang="en-CA" sz="32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Anti-Corrosion</a:t>
            </a:r>
            <a:br>
              <a:rPr lang="en-CA" sz="32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2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sz="4400" dirty="0">
              <a:solidFill>
                <a:schemeClr val="accent6">
                  <a:lumMod val="25000"/>
                </a:schemeClr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59" y="1600200"/>
            <a:ext cx="6273881" cy="4708525"/>
          </a:xfrm>
        </p:spPr>
      </p:pic>
    </p:spTree>
    <p:extLst>
      <p:ext uri="{BB962C8B-B14F-4D97-AF65-F5344CB8AC3E}">
        <p14:creationId xmlns:p14="http://schemas.microsoft.com/office/powerpoint/2010/main" val="149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634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 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SzPct val="400000"/>
              <a:buNone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	TERMIN-8R is a highly effective tool to 	ensure Reefer Components are </a:t>
            </a:r>
            <a:r>
              <a:rPr lang="en-CA" b="1" i="1" dirty="0" smtClean="0">
                <a:solidFill>
                  <a:schemeClr val="accent6">
                    <a:lumMod val="25000"/>
                  </a:schemeClr>
                </a:solidFill>
              </a:rPr>
              <a:t>free of 	corrosion</a:t>
            </a:r>
            <a:r>
              <a:rPr lang="en-CA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and </a:t>
            </a:r>
            <a:r>
              <a:rPr lang="en-CA" b="1" i="1" dirty="0" smtClean="0">
                <a:solidFill>
                  <a:schemeClr val="accent6">
                    <a:lumMod val="25000"/>
                  </a:schemeClr>
                </a:solidFill>
              </a:rPr>
              <a:t>remain corrosion free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  <a:p>
            <a:endParaRPr lang="en-CA" dirty="0">
              <a:solidFill>
                <a:schemeClr val="accent6">
                  <a:lumMod val="25000"/>
                </a:schemeClr>
              </a:solidFill>
            </a:endParaRPr>
          </a:p>
          <a:p>
            <a:pPr marL="137160" indent="0">
              <a:buNone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	TERMIN-8R will provide superior, ongoing 	Lubrication ensuring </a:t>
            </a:r>
            <a:r>
              <a:rPr lang="en-CA" b="1" i="1" dirty="0" smtClean="0">
                <a:solidFill>
                  <a:schemeClr val="accent6">
                    <a:lumMod val="25000"/>
                  </a:schemeClr>
                </a:solidFill>
              </a:rPr>
              <a:t>extended parts life 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and 	</a:t>
            </a:r>
            <a:r>
              <a:rPr lang="en-CA" b="1" i="1" dirty="0" smtClean="0">
                <a:solidFill>
                  <a:schemeClr val="accent6">
                    <a:lumMod val="25000"/>
                  </a:schemeClr>
                </a:solidFill>
              </a:rPr>
              <a:t>operational reliability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  <a:p>
            <a:endParaRPr lang="en-CA" dirty="0">
              <a:solidFill>
                <a:schemeClr val="accent6">
                  <a:lumMod val="25000"/>
                </a:schemeClr>
              </a:solidFill>
            </a:endParaRPr>
          </a:p>
          <a:p>
            <a:pPr marL="137160" indent="0">
              <a:buNone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	TERMIN-8R will </a:t>
            </a:r>
            <a:r>
              <a:rPr lang="en-CA" b="1" i="1" dirty="0" smtClean="0">
                <a:solidFill>
                  <a:schemeClr val="accent6">
                    <a:lumMod val="25000"/>
                  </a:schemeClr>
                </a:solidFill>
              </a:rPr>
              <a:t>improve electrical 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	</a:t>
            </a:r>
            <a:r>
              <a:rPr lang="en-CA" b="1" i="1" dirty="0" smtClean="0">
                <a:solidFill>
                  <a:schemeClr val="accent6">
                    <a:lumMod val="25000"/>
                  </a:schemeClr>
                </a:solidFill>
              </a:rPr>
              <a:t>connection and current flow 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for all electrical 	connections.</a:t>
            </a:r>
            <a:endParaRPr lang="en-CA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6" y="1686835"/>
            <a:ext cx="306020" cy="11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6" y="3429000"/>
            <a:ext cx="306020" cy="11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6" y="5085184"/>
            <a:ext cx="306020" cy="11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9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09160"/>
          </a:xfrm>
        </p:spPr>
        <p:txBody>
          <a:bodyPr/>
          <a:lstStyle/>
          <a:p>
            <a:pPr marL="137160" indent="0">
              <a:buNone/>
            </a:pPr>
            <a:r>
              <a:rPr lang="en-CA" b="1" u="sng" dirty="0" smtClean="0">
                <a:solidFill>
                  <a:schemeClr val="accent6">
                    <a:lumMod val="25000"/>
                  </a:schemeClr>
                </a:solidFill>
              </a:rPr>
              <a:t>FOR MORE INFORMATION ON TERMIN-8R</a:t>
            </a:r>
            <a:r>
              <a:rPr lang="en-CA" sz="1600" b="1" u="sng" cap="all" dirty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 ® </a:t>
            </a:r>
            <a:r>
              <a:rPr lang="en-CA" sz="1600" b="1" u="sng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: </a:t>
            </a:r>
          </a:p>
          <a:p>
            <a:pPr marL="137160" indent="0">
              <a:buNone/>
            </a:pPr>
            <a:r>
              <a:rPr lang="en-CA" sz="1600" b="1" cap="all" dirty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CA" sz="16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</a:p>
          <a:p>
            <a:pPr marL="137160" indent="0">
              <a:buNone/>
            </a:pPr>
            <a:r>
              <a:rPr lang="en-CA" sz="36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Spectra products Inc. </a:t>
            </a:r>
          </a:p>
          <a:p>
            <a:pPr marL="137160" indent="0">
              <a:buNone/>
            </a:pPr>
            <a:r>
              <a:rPr lang="en-CA" sz="3600" b="1" cap="all" dirty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CA" sz="36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T</a:t>
            </a: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oll free: 1-888-381-2355  </a:t>
            </a:r>
            <a:endParaRPr lang="en-CA" sz="2400" b="1" cap="all" dirty="0" smtClean="0">
              <a:ln w="6350">
                <a:noFill/>
              </a:ln>
              <a:solidFill>
                <a:schemeClr val="accent6">
                  <a:lumMod val="25000"/>
                </a:schemeClr>
              </a:solidFill>
              <a:latin typeface="Baskerville Old Face" panose="02020602080505020303" pitchFamily="18" charset="0"/>
            </a:endParaRPr>
          </a:p>
          <a:p>
            <a:pPr marL="137160" indent="0">
              <a:buNone/>
            </a:pPr>
            <a:r>
              <a:rPr lang="en-CA" sz="2400" b="1" cap="all" dirty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T</a:t>
            </a: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el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: 	416-252-2355</a:t>
            </a:r>
          </a:p>
          <a:p>
            <a:pPr marL="137160" indent="0">
              <a:buNone/>
            </a:pPr>
            <a:r>
              <a:rPr lang="en-CA" sz="2400" b="1" cap="all" dirty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F</a:t>
            </a: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ax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:	416-252-2355</a:t>
            </a:r>
          </a:p>
          <a:p>
            <a:pPr marL="137160" indent="0">
              <a:buNone/>
            </a:pPr>
            <a:r>
              <a:rPr lang="en-CA" sz="2400" b="1" cap="all" dirty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e</a:t>
            </a: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mail</a:t>
            </a:r>
            <a:r>
              <a:rPr lang="en-CA" sz="2400" b="1" cap="all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:	</a:t>
            </a: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info@spectraproducts.ca</a:t>
            </a:r>
          </a:p>
          <a:p>
            <a:pPr marL="137160" indent="0">
              <a:buNone/>
            </a:pP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	</a:t>
            </a:r>
            <a:r>
              <a:rPr lang="en-CA" sz="32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www.spectraproducts.ca	</a:t>
            </a:r>
            <a:r>
              <a:rPr lang="en-CA" sz="2400" b="1" dirty="0" smtClean="0">
                <a:ln w="6350">
                  <a:noFill/>
                </a:ln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           </a:t>
            </a:r>
            <a:endParaRPr lang="en-CA" sz="24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6" y="5157192"/>
            <a:ext cx="306020" cy="11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3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43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43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43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43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CA" sz="4000" b="1" dirty="0" smtClean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MULTI- FUNCTIONAL</a:t>
            </a:r>
          </a:p>
          <a:p>
            <a:pPr marL="137160" indent="0">
              <a:buNone/>
            </a:pPr>
            <a:r>
              <a:rPr lang="en-CA" sz="4000" dirty="0" smtClean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	Penetrating System</a:t>
            </a:r>
          </a:p>
          <a:p>
            <a:pPr marL="137160" indent="0">
              <a:buNone/>
            </a:pPr>
            <a:r>
              <a:rPr lang="en-CA" sz="4000" dirty="0" smtClean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	Cleaning System</a:t>
            </a:r>
          </a:p>
          <a:p>
            <a:pPr marL="137160" indent="0">
              <a:buNone/>
            </a:pPr>
            <a:r>
              <a:rPr lang="en-CA" sz="4000" dirty="0" smtClean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	Inhibitor System</a:t>
            </a:r>
          </a:p>
          <a:p>
            <a:pPr marL="137160" indent="0">
              <a:buNone/>
            </a:pPr>
            <a:r>
              <a:rPr lang="en-CA" sz="4000" dirty="0" smtClean="0">
                <a:solidFill>
                  <a:schemeClr val="accent6">
                    <a:lumMod val="25000"/>
                  </a:schemeClr>
                </a:solidFill>
                <a:latin typeface="Baskerville Old Face" panose="02020602080505020303" pitchFamily="18" charset="0"/>
              </a:rPr>
              <a:t>		Lubricating System</a:t>
            </a:r>
            <a:endParaRPr lang="en-CA" sz="4000" dirty="0">
              <a:solidFill>
                <a:schemeClr val="accent6">
                  <a:lumMod val="2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8" name="Picture 4" descr="C:\Users\Owner\AppData\Local\Microsoft\Windows\Temporary Internet Files\Content.IE5\1QVDD81Y\MC90043253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5" y="2527049"/>
            <a:ext cx="576062" cy="3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5" y="4627909"/>
            <a:ext cx="573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Owner\AppData\Local\Microsoft\Windows\Temporary Internet Files\Content.IE5\1QVDD81Y\MC90043253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5" y="3212976"/>
            <a:ext cx="576062" cy="3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Owner\AppData\Local\Microsoft\Windows\Temporary Internet Files\Content.IE5\1QVDD81Y\MC90043253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5" y="4009954"/>
            <a:ext cx="576062" cy="3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9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9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9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9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9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CA" sz="4000" b="1" dirty="0" smtClean="0">
                <a:solidFill>
                  <a:schemeClr val="accent6">
                    <a:lumMod val="25000"/>
                  </a:schemeClr>
                </a:solidFill>
              </a:rPr>
              <a:t>Use TERMIN-8R to Service REEFER Components</a:t>
            </a:r>
            <a:endParaRPr lang="en-CA" sz="1000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137160" indent="0" algn="ctr">
              <a:buNone/>
            </a:pPr>
            <a:endParaRPr lang="en-CA" sz="800" b="1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1.	Free up seized and frozen parts</a:t>
            </a: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CA" sz="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2.	</a:t>
            </a:r>
            <a:r>
              <a:rPr lang="en-CA" dirty="0">
                <a:solidFill>
                  <a:schemeClr val="accent6">
                    <a:lumMod val="25000"/>
                  </a:schemeClr>
                </a:solidFill>
              </a:rPr>
              <a:t>R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emove Surface Moisture and Corrosion</a:t>
            </a: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CA" sz="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3.	Protect Against </a:t>
            </a:r>
            <a:r>
              <a:rPr lang="en-CA" dirty="0">
                <a:solidFill>
                  <a:schemeClr val="accent6">
                    <a:lumMod val="25000"/>
                  </a:schemeClr>
                </a:solidFill>
              </a:rPr>
              <a:t>R</a:t>
            </a: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ust and Oxidation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 2" panose="05020102010507070707" pitchFamily="18" charset="2"/>
              <a:buChar char=""/>
            </a:pPr>
            <a:endParaRPr lang="en-CA" sz="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4.	Lubricate to reduce friction, heat and noise</a:t>
            </a: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 2" panose="05020102010507070707" pitchFamily="18" charset="2"/>
              <a:buChar char=""/>
            </a:pPr>
            <a:endParaRPr lang="en-CA" sz="8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 2" panose="05020102010507070707" pitchFamily="18" charset="2"/>
              <a:buChar char=""/>
            </a:pPr>
            <a:r>
              <a:rPr lang="en-CA" dirty="0" smtClean="0">
                <a:solidFill>
                  <a:schemeClr val="accent6">
                    <a:lumMod val="25000"/>
                  </a:schemeClr>
                </a:solidFill>
              </a:rPr>
              <a:t>5.	Improve Electrical Current Flow</a:t>
            </a:r>
          </a:p>
          <a:p>
            <a:pPr>
              <a:buClr>
                <a:schemeClr val="accent6">
                  <a:lumMod val="50000"/>
                </a:schemeClr>
              </a:buClr>
              <a:buSzPct val="100000"/>
              <a:buFont typeface="Wingdings 2" panose="05020102010507070707" pitchFamily="18" charset="2"/>
              <a:buChar char=""/>
            </a:pPr>
            <a:endParaRPr lang="en-CA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b="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b="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b="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Anti-Corrosion </a:t>
            </a:r>
            <a:br>
              <a:rPr lang="en-CA" sz="3500" b="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b="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Spray </a:t>
            </a:r>
            <a:r>
              <a:rPr lang="en-CA" sz="3500" b="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Lubricant</a:t>
            </a:r>
            <a:endParaRPr lang="en-CA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1839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222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843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4460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</a:t>
            </a:r>
            <a:r>
              <a:rPr lang="en-CA" sz="18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®</a:t>
            </a:r>
            <a:r>
              <a:rPr lang="en-CA" sz="3500" cap="all" dirty="0" smtClean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</a:t>
            </a: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0687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Termin-8r Anti-Corrosion</a:t>
            </a:r>
            <a:b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</a:br>
            <a:r>
              <a:rPr lang="en-CA" sz="3500" cap="all" dirty="0">
                <a:solidFill>
                  <a:srgbClr val="E8B7B7">
                    <a:lumMod val="25000"/>
                  </a:srgbClr>
                </a:solidFill>
                <a:effectLst/>
                <a:latin typeface="Baskerville Old Face" panose="02020602080505020303" pitchFamily="18" charset="0"/>
              </a:rPr>
              <a:t> Spray Lubricant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4615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897</TotalTime>
  <Words>66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Termin-8r ® Anti-Corrosion  Spray Lubricant</vt:lpstr>
      <vt:lpstr>Termin-8r ® Anti-Corrosion  Spray Lubricant</vt:lpstr>
      <vt:lpstr>Termin-8r ® Anti-Corrosion  Spray Lubricant</vt:lpstr>
      <vt:lpstr>Termin-8r ® Anti-Corrosion  Spray Lubricant</vt:lpstr>
      <vt:lpstr>Termin-8r ® Anti-Corrosion  Spray Lubricant</vt:lpstr>
      <vt:lpstr>Termin-8r ® Anti-Corrosion  Spray Lubricant</vt:lpstr>
      <vt:lpstr>Termin-8r ® Anti-Corrosion  Spray Lubricant</vt:lpstr>
      <vt:lpstr>Termin-8r ® Anti-Corrosion  Spray Lubricant</vt:lpstr>
      <vt:lpstr>Termin-8r Anti-Corrosion  Spray Lubricant</vt:lpstr>
      <vt:lpstr>Termin-8r ® Anti-Corrosion  Spray Lubricant</vt:lpstr>
      <vt:lpstr>Termin-8r® Anti-Corrosion  Spray Lubricant</vt:lpstr>
      <vt:lpstr>Termin-8r ® Anti-Corrosion  Spray Lubricant</vt:lpstr>
      <vt:lpstr>Termin-8r® Anti-Corrosion  Spray Lubricant</vt:lpstr>
      <vt:lpstr>Termin-8r ® Anti-Corrosion  Spray Lubricant</vt:lpstr>
      <vt:lpstr>Termin-8r Anti-Corrosion  Spray Lubricant</vt:lpstr>
      <vt:lpstr>Termin-8r ® Anti-Corrosion  Spray Lubricant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Termin-8r Anti-Corrosion  Spray Lubricant</dc:title>
  <dc:creator>Owner</dc:creator>
  <cp:lastModifiedBy>Mike</cp:lastModifiedBy>
  <cp:revision>24</cp:revision>
  <cp:lastPrinted>2013-11-04T14:49:24Z</cp:lastPrinted>
  <dcterms:created xsi:type="dcterms:W3CDTF">2013-10-27T22:57:10Z</dcterms:created>
  <dcterms:modified xsi:type="dcterms:W3CDTF">2015-05-05T01:11:04Z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